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550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190E-0106-47BF-9497-2DD73B482674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8C84-16C0-43BD-8507-D7CE747E8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67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190E-0106-47BF-9497-2DD73B482674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8C84-16C0-43BD-8507-D7CE747E8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02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190E-0106-47BF-9497-2DD73B482674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8C84-16C0-43BD-8507-D7CE747E8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71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190E-0106-47BF-9497-2DD73B482674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8C84-16C0-43BD-8507-D7CE747E8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05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190E-0106-47BF-9497-2DD73B482674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8C84-16C0-43BD-8507-D7CE747E8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31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190E-0106-47BF-9497-2DD73B482674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8C84-16C0-43BD-8507-D7CE747E8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67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190E-0106-47BF-9497-2DD73B482674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8C84-16C0-43BD-8507-D7CE747E8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02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190E-0106-47BF-9497-2DD73B482674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8C84-16C0-43BD-8507-D7CE747E8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00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190E-0106-47BF-9497-2DD73B482674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8C84-16C0-43BD-8507-D7CE747E8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27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190E-0106-47BF-9497-2DD73B482674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8C84-16C0-43BD-8507-D7CE747E8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40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190E-0106-47BF-9497-2DD73B482674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8C84-16C0-43BD-8507-D7CE747E8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74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E190E-0106-47BF-9497-2DD73B482674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78C84-16C0-43BD-8507-D7CE747E8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87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748" y="160498"/>
            <a:ext cx="8568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Схема безопасного движения школьников ГБОУ «</a:t>
            </a:r>
            <a:r>
              <a:rPr lang="ru-RU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Сорокская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сойотская школа-интернат среднего общего образования»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3645024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414908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028195" y="6237312"/>
            <a:ext cx="71158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028195" y="6741368"/>
            <a:ext cx="71158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-13647" y="5085184"/>
            <a:ext cx="2060419" cy="11541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5589240"/>
            <a:ext cx="2028195" cy="11521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олилиния 17"/>
          <p:cNvSpPr/>
          <p:nvPr/>
        </p:nvSpPr>
        <p:spPr>
          <a:xfrm>
            <a:off x="2247348" y="4150954"/>
            <a:ext cx="568163" cy="2088393"/>
          </a:xfrm>
          <a:custGeom>
            <a:avLst/>
            <a:gdLst>
              <a:gd name="connsiteX0" fmla="*/ 8605 w 568163"/>
              <a:gd name="connsiteY0" fmla="*/ 2047165 h 2047165"/>
              <a:gd name="connsiteX1" fmla="*/ 76844 w 568163"/>
              <a:gd name="connsiteY1" fmla="*/ 573206 h 2047165"/>
              <a:gd name="connsiteX2" fmla="*/ 568163 w 568163"/>
              <a:gd name="connsiteY2" fmla="*/ 0 h 2047165"/>
              <a:gd name="connsiteX3" fmla="*/ 568163 w 568163"/>
              <a:gd name="connsiteY3" fmla="*/ 0 h 2047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163" h="2047165">
                <a:moveTo>
                  <a:pt x="8605" y="2047165"/>
                </a:moveTo>
                <a:cubicBezTo>
                  <a:pt x="-3906" y="1480782"/>
                  <a:pt x="-16416" y="914400"/>
                  <a:pt x="76844" y="573206"/>
                </a:cubicBezTo>
                <a:cubicBezTo>
                  <a:pt x="170104" y="232012"/>
                  <a:pt x="568163" y="0"/>
                  <a:pt x="568163" y="0"/>
                </a:cubicBezTo>
                <a:lnTo>
                  <a:pt x="568163" y="0"/>
                </a:ln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2635685" y="4150954"/>
            <a:ext cx="568163" cy="2088393"/>
          </a:xfrm>
          <a:custGeom>
            <a:avLst/>
            <a:gdLst>
              <a:gd name="connsiteX0" fmla="*/ 8605 w 568163"/>
              <a:gd name="connsiteY0" fmla="*/ 2047165 h 2047165"/>
              <a:gd name="connsiteX1" fmla="*/ 76844 w 568163"/>
              <a:gd name="connsiteY1" fmla="*/ 573206 h 2047165"/>
              <a:gd name="connsiteX2" fmla="*/ 568163 w 568163"/>
              <a:gd name="connsiteY2" fmla="*/ 0 h 2047165"/>
              <a:gd name="connsiteX3" fmla="*/ 568163 w 568163"/>
              <a:gd name="connsiteY3" fmla="*/ 0 h 2047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163" h="2047165">
                <a:moveTo>
                  <a:pt x="8605" y="2047165"/>
                </a:moveTo>
                <a:cubicBezTo>
                  <a:pt x="-3906" y="1480782"/>
                  <a:pt x="-16416" y="914400"/>
                  <a:pt x="76844" y="573206"/>
                </a:cubicBezTo>
                <a:cubicBezTo>
                  <a:pt x="170104" y="232012"/>
                  <a:pt x="568163" y="0"/>
                  <a:pt x="568163" y="0"/>
                </a:cubicBezTo>
                <a:lnTo>
                  <a:pt x="568163" y="0"/>
                </a:ln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-13647" y="2306472"/>
            <a:ext cx="2533741" cy="1322779"/>
          </a:xfrm>
          <a:custGeom>
            <a:avLst/>
            <a:gdLst>
              <a:gd name="connsiteX0" fmla="*/ 3234520 w 3234520"/>
              <a:gd name="connsiteY0" fmla="*/ 1310185 h 1310185"/>
              <a:gd name="connsiteX1" fmla="*/ 1351129 w 3234520"/>
              <a:gd name="connsiteY1" fmla="*/ 436728 h 1310185"/>
              <a:gd name="connsiteX2" fmla="*/ 0 w 3234520"/>
              <a:gd name="connsiteY2" fmla="*/ 0 h 1310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4520" h="1310185">
                <a:moveTo>
                  <a:pt x="3234520" y="1310185"/>
                </a:moveTo>
                <a:cubicBezTo>
                  <a:pt x="2562368" y="982638"/>
                  <a:pt x="1890216" y="655092"/>
                  <a:pt x="1351129" y="436728"/>
                </a:cubicBezTo>
                <a:cubicBezTo>
                  <a:pt x="812042" y="218364"/>
                  <a:pt x="406021" y="109182"/>
                  <a:pt x="0" y="0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2708920"/>
            <a:ext cx="1835696" cy="920331"/>
          </a:xfrm>
          <a:custGeom>
            <a:avLst/>
            <a:gdLst>
              <a:gd name="connsiteX0" fmla="*/ 3234520 w 3234520"/>
              <a:gd name="connsiteY0" fmla="*/ 1310185 h 1310185"/>
              <a:gd name="connsiteX1" fmla="*/ 1351129 w 3234520"/>
              <a:gd name="connsiteY1" fmla="*/ 436728 h 1310185"/>
              <a:gd name="connsiteX2" fmla="*/ 0 w 3234520"/>
              <a:gd name="connsiteY2" fmla="*/ 0 h 1310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4520" h="1310185">
                <a:moveTo>
                  <a:pt x="3234520" y="1310185"/>
                </a:moveTo>
                <a:cubicBezTo>
                  <a:pt x="2562368" y="982638"/>
                  <a:pt x="1890216" y="655092"/>
                  <a:pt x="1351129" y="436728"/>
                </a:cubicBezTo>
                <a:cubicBezTo>
                  <a:pt x="812042" y="218364"/>
                  <a:pt x="406021" y="109182"/>
                  <a:pt x="0" y="0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547664" y="681004"/>
            <a:ext cx="0" cy="22682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835696" y="660364"/>
            <a:ext cx="0" cy="2496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2016859" y="687145"/>
            <a:ext cx="1006470" cy="25799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3203848" y="660364"/>
            <a:ext cx="0" cy="29645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491880" y="660364"/>
            <a:ext cx="0" cy="29645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3683465" y="673747"/>
            <a:ext cx="979175" cy="25933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4788024" y="687145"/>
            <a:ext cx="0" cy="29645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076056" y="654222"/>
            <a:ext cx="0" cy="29645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5221714" y="722310"/>
            <a:ext cx="1006470" cy="19177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2016859" y="1221230"/>
            <a:ext cx="10064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028195" y="1700808"/>
            <a:ext cx="10064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016859" y="2169432"/>
            <a:ext cx="10064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2016859" y="2640049"/>
            <a:ext cx="10064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755576" y="956729"/>
            <a:ext cx="386771" cy="45604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1415081" y="770875"/>
            <a:ext cx="0" cy="11582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395536" y="770875"/>
            <a:ext cx="101954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 flipV="1">
            <a:off x="395536" y="1700808"/>
            <a:ext cx="1019546" cy="2283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395536" y="770875"/>
            <a:ext cx="0" cy="9299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2176901" y="849511"/>
            <a:ext cx="686385" cy="2280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2512708" y="849511"/>
            <a:ext cx="0" cy="2334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2201732" y="1298764"/>
            <a:ext cx="686385" cy="2280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>
            <a:off x="2537539" y="1298764"/>
            <a:ext cx="0" cy="2334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Прямоугольник 79"/>
          <p:cNvSpPr/>
          <p:nvPr/>
        </p:nvSpPr>
        <p:spPr>
          <a:xfrm>
            <a:off x="2214727" y="1819569"/>
            <a:ext cx="686385" cy="2280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2550534" y="1819569"/>
            <a:ext cx="0" cy="2334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2195623" y="2269898"/>
            <a:ext cx="686385" cy="2280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>
            <a:off x="2531430" y="2269898"/>
            <a:ext cx="0" cy="2334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Прямоугольник 83"/>
          <p:cNvSpPr/>
          <p:nvPr/>
        </p:nvSpPr>
        <p:spPr>
          <a:xfrm>
            <a:off x="2209271" y="2742455"/>
            <a:ext cx="686385" cy="2280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2545078" y="2742455"/>
            <a:ext cx="0" cy="2334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3683466" y="1164036"/>
            <a:ext cx="970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3674758" y="1699659"/>
            <a:ext cx="10064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3674758" y="2169432"/>
            <a:ext cx="10064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3674758" y="2640049"/>
            <a:ext cx="970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Прямоугольник 89"/>
          <p:cNvSpPr/>
          <p:nvPr/>
        </p:nvSpPr>
        <p:spPr>
          <a:xfrm>
            <a:off x="3836122" y="770875"/>
            <a:ext cx="686385" cy="2280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>
            <a:off x="4171929" y="770875"/>
            <a:ext cx="0" cy="2334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3843508" y="1294677"/>
            <a:ext cx="686385" cy="2280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4179315" y="1294677"/>
            <a:ext cx="0" cy="2334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Прямоугольник 93"/>
          <p:cNvSpPr/>
          <p:nvPr/>
        </p:nvSpPr>
        <p:spPr>
          <a:xfrm>
            <a:off x="3829859" y="1799622"/>
            <a:ext cx="686385" cy="2280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>
            <a:off x="4165666" y="1799622"/>
            <a:ext cx="0" cy="2334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3843507" y="2295309"/>
            <a:ext cx="686385" cy="2280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4179314" y="2295309"/>
            <a:ext cx="0" cy="2334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Прямоугольник 97"/>
          <p:cNvSpPr/>
          <p:nvPr/>
        </p:nvSpPr>
        <p:spPr>
          <a:xfrm>
            <a:off x="3843508" y="2749174"/>
            <a:ext cx="686385" cy="2280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4179315" y="2749174"/>
            <a:ext cx="0" cy="2334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6660232" y="998898"/>
            <a:ext cx="0" cy="26585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6949818" y="1362834"/>
            <a:ext cx="0" cy="226071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flipV="1">
            <a:off x="6660232" y="998898"/>
            <a:ext cx="2483768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>
            <a:off x="6930516" y="1350000"/>
            <a:ext cx="22134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5221714" y="1164036"/>
            <a:ext cx="970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5221714" y="1697324"/>
            <a:ext cx="970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>
            <a:off x="5221714" y="2142651"/>
            <a:ext cx="970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Прямоугольник 122"/>
          <p:cNvSpPr/>
          <p:nvPr/>
        </p:nvSpPr>
        <p:spPr>
          <a:xfrm>
            <a:off x="5418748" y="791353"/>
            <a:ext cx="576398" cy="2720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/>
          <p:cNvSpPr/>
          <p:nvPr/>
        </p:nvSpPr>
        <p:spPr>
          <a:xfrm>
            <a:off x="5418748" y="1268582"/>
            <a:ext cx="576398" cy="2720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/>
          <p:cNvSpPr/>
          <p:nvPr/>
        </p:nvSpPr>
        <p:spPr>
          <a:xfrm>
            <a:off x="5404707" y="1774004"/>
            <a:ext cx="576398" cy="2720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5404707" y="2237440"/>
            <a:ext cx="576398" cy="2720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Прямоугольник 126"/>
          <p:cNvSpPr/>
          <p:nvPr/>
        </p:nvSpPr>
        <p:spPr>
          <a:xfrm>
            <a:off x="5497303" y="2729870"/>
            <a:ext cx="463437" cy="2527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Прямоугольник 127"/>
          <p:cNvSpPr/>
          <p:nvPr/>
        </p:nvSpPr>
        <p:spPr>
          <a:xfrm>
            <a:off x="5497303" y="3175748"/>
            <a:ext cx="463437" cy="2720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Прямоугольник 137"/>
          <p:cNvSpPr/>
          <p:nvPr/>
        </p:nvSpPr>
        <p:spPr>
          <a:xfrm rot="5400000">
            <a:off x="7974944" y="1870472"/>
            <a:ext cx="1006472" cy="13316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0" name="Прямая соединительная линия 139"/>
          <p:cNvCxnSpPr/>
          <p:nvPr/>
        </p:nvCxnSpPr>
        <p:spPr>
          <a:xfrm flipV="1">
            <a:off x="7812360" y="1681179"/>
            <a:ext cx="0" cy="3518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/>
          <p:nvPr/>
        </p:nvCxnSpPr>
        <p:spPr>
          <a:xfrm flipV="1">
            <a:off x="8478180" y="1681179"/>
            <a:ext cx="0" cy="3518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 flipH="1">
            <a:off x="7812360" y="1681179"/>
            <a:ext cx="6658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Прямоугольник 144"/>
          <p:cNvSpPr/>
          <p:nvPr/>
        </p:nvSpPr>
        <p:spPr>
          <a:xfrm>
            <a:off x="8820472" y="1521266"/>
            <a:ext cx="323528" cy="2527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Прямоугольник 145"/>
          <p:cNvSpPr/>
          <p:nvPr/>
        </p:nvSpPr>
        <p:spPr>
          <a:xfrm>
            <a:off x="7904125" y="1724394"/>
            <a:ext cx="241145" cy="21189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TextBox 146"/>
          <p:cNvSpPr txBox="1"/>
          <p:nvPr/>
        </p:nvSpPr>
        <p:spPr>
          <a:xfrm rot="16200000">
            <a:off x="970939" y="1734006"/>
            <a:ext cx="14525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пер.Ключевой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 rot="16200000">
            <a:off x="2627123" y="1816462"/>
            <a:ext cx="14525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пер.Ключевой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298439" y="1020595"/>
            <a:ext cx="14525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ул.Налханова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1" name="Прямая со стрелкой 150"/>
          <p:cNvCxnSpPr/>
          <p:nvPr/>
        </p:nvCxnSpPr>
        <p:spPr>
          <a:xfrm>
            <a:off x="1569275" y="699783"/>
            <a:ext cx="0" cy="513531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 стрелкой 151"/>
          <p:cNvCxnSpPr/>
          <p:nvPr/>
        </p:nvCxnSpPr>
        <p:spPr>
          <a:xfrm>
            <a:off x="1582705" y="1343585"/>
            <a:ext cx="0" cy="513531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 стрелкой 152"/>
          <p:cNvCxnSpPr/>
          <p:nvPr/>
        </p:nvCxnSpPr>
        <p:spPr>
          <a:xfrm>
            <a:off x="1582705" y="1995948"/>
            <a:ext cx="0" cy="513531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/>
          <p:nvPr/>
        </p:nvCxnSpPr>
        <p:spPr>
          <a:xfrm>
            <a:off x="1582705" y="2528742"/>
            <a:ext cx="0" cy="513531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 стрелкой 154"/>
          <p:cNvCxnSpPr/>
          <p:nvPr/>
        </p:nvCxnSpPr>
        <p:spPr>
          <a:xfrm flipV="1">
            <a:off x="1821137" y="2626727"/>
            <a:ext cx="0" cy="504056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 стрелкой 156"/>
          <p:cNvCxnSpPr/>
          <p:nvPr/>
        </p:nvCxnSpPr>
        <p:spPr>
          <a:xfrm flipV="1">
            <a:off x="1821137" y="1985412"/>
            <a:ext cx="0" cy="504056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 стрелкой 157"/>
          <p:cNvCxnSpPr/>
          <p:nvPr/>
        </p:nvCxnSpPr>
        <p:spPr>
          <a:xfrm flipV="1">
            <a:off x="1813474" y="1288593"/>
            <a:ext cx="0" cy="504056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 стрелкой 158"/>
          <p:cNvCxnSpPr/>
          <p:nvPr/>
        </p:nvCxnSpPr>
        <p:spPr>
          <a:xfrm flipV="1">
            <a:off x="1813474" y="641187"/>
            <a:ext cx="0" cy="504056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 стрелкой 159"/>
          <p:cNvCxnSpPr/>
          <p:nvPr/>
        </p:nvCxnSpPr>
        <p:spPr>
          <a:xfrm>
            <a:off x="3244356" y="2977197"/>
            <a:ext cx="0" cy="513531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 стрелкой 160"/>
          <p:cNvCxnSpPr/>
          <p:nvPr/>
        </p:nvCxnSpPr>
        <p:spPr>
          <a:xfrm>
            <a:off x="3244356" y="2216339"/>
            <a:ext cx="0" cy="513531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 стрелкой 161"/>
          <p:cNvCxnSpPr/>
          <p:nvPr/>
        </p:nvCxnSpPr>
        <p:spPr>
          <a:xfrm>
            <a:off x="3244356" y="1494028"/>
            <a:ext cx="0" cy="513531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 стрелкой 162"/>
          <p:cNvCxnSpPr/>
          <p:nvPr/>
        </p:nvCxnSpPr>
        <p:spPr>
          <a:xfrm>
            <a:off x="3254193" y="673747"/>
            <a:ext cx="0" cy="513531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/>
          <p:nvPr/>
        </p:nvCxnSpPr>
        <p:spPr>
          <a:xfrm flipV="1">
            <a:off x="3459281" y="731785"/>
            <a:ext cx="0" cy="504056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/>
          <p:nvPr/>
        </p:nvCxnSpPr>
        <p:spPr>
          <a:xfrm flipV="1">
            <a:off x="3459281" y="1362834"/>
            <a:ext cx="0" cy="504056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 стрелкой 165"/>
          <p:cNvCxnSpPr/>
          <p:nvPr/>
        </p:nvCxnSpPr>
        <p:spPr>
          <a:xfrm flipV="1">
            <a:off x="3459281" y="2169432"/>
            <a:ext cx="0" cy="504056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 стрелкой 166"/>
          <p:cNvCxnSpPr/>
          <p:nvPr/>
        </p:nvCxnSpPr>
        <p:spPr>
          <a:xfrm flipV="1">
            <a:off x="3459281" y="2865890"/>
            <a:ext cx="0" cy="504056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/>
          <p:nvPr/>
        </p:nvCxnSpPr>
        <p:spPr>
          <a:xfrm>
            <a:off x="4821396" y="660364"/>
            <a:ext cx="0" cy="513531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/>
          <p:nvPr/>
        </p:nvCxnSpPr>
        <p:spPr>
          <a:xfrm>
            <a:off x="4830088" y="1288593"/>
            <a:ext cx="0" cy="513531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/>
          <p:nvPr/>
        </p:nvCxnSpPr>
        <p:spPr>
          <a:xfrm>
            <a:off x="4842516" y="1970433"/>
            <a:ext cx="0" cy="513531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 стрелкой 170"/>
          <p:cNvCxnSpPr/>
          <p:nvPr/>
        </p:nvCxnSpPr>
        <p:spPr>
          <a:xfrm>
            <a:off x="4853725" y="2782762"/>
            <a:ext cx="0" cy="513531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 стрелкой 171"/>
          <p:cNvCxnSpPr/>
          <p:nvPr/>
        </p:nvCxnSpPr>
        <p:spPr>
          <a:xfrm flipV="1">
            <a:off x="5056031" y="3015092"/>
            <a:ext cx="0" cy="504056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 стрелкой 172"/>
          <p:cNvCxnSpPr/>
          <p:nvPr/>
        </p:nvCxnSpPr>
        <p:spPr>
          <a:xfrm flipV="1">
            <a:off x="5056031" y="2359129"/>
            <a:ext cx="0" cy="504056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 стрелкой 173"/>
          <p:cNvCxnSpPr/>
          <p:nvPr/>
        </p:nvCxnSpPr>
        <p:spPr>
          <a:xfrm flipV="1">
            <a:off x="5035095" y="1404430"/>
            <a:ext cx="0" cy="504056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 стрелкой 174"/>
          <p:cNvCxnSpPr/>
          <p:nvPr/>
        </p:nvCxnSpPr>
        <p:spPr>
          <a:xfrm flipV="1">
            <a:off x="5035095" y="641187"/>
            <a:ext cx="0" cy="504056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 стрелкой 175"/>
          <p:cNvCxnSpPr/>
          <p:nvPr/>
        </p:nvCxnSpPr>
        <p:spPr>
          <a:xfrm>
            <a:off x="6732240" y="2899843"/>
            <a:ext cx="0" cy="513531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 стрелкой 176"/>
          <p:cNvCxnSpPr/>
          <p:nvPr/>
        </p:nvCxnSpPr>
        <p:spPr>
          <a:xfrm flipV="1">
            <a:off x="6923727" y="2970478"/>
            <a:ext cx="0" cy="504056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 стрелкой 177"/>
          <p:cNvCxnSpPr/>
          <p:nvPr/>
        </p:nvCxnSpPr>
        <p:spPr>
          <a:xfrm>
            <a:off x="6722486" y="1830339"/>
            <a:ext cx="0" cy="513531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 стрелкой 178"/>
          <p:cNvCxnSpPr/>
          <p:nvPr/>
        </p:nvCxnSpPr>
        <p:spPr>
          <a:xfrm flipV="1">
            <a:off x="6913973" y="1900974"/>
            <a:ext cx="0" cy="504056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 стрелкой 179"/>
          <p:cNvCxnSpPr/>
          <p:nvPr/>
        </p:nvCxnSpPr>
        <p:spPr>
          <a:xfrm>
            <a:off x="6722486" y="1063392"/>
            <a:ext cx="0" cy="513531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 стрелкой 180"/>
          <p:cNvCxnSpPr/>
          <p:nvPr/>
        </p:nvCxnSpPr>
        <p:spPr>
          <a:xfrm flipV="1">
            <a:off x="6913973" y="1268582"/>
            <a:ext cx="0" cy="369503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7893242" y="2394745"/>
            <a:ext cx="1169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Стадион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7" name="Прямая со стрелкой 186"/>
          <p:cNvCxnSpPr/>
          <p:nvPr/>
        </p:nvCxnSpPr>
        <p:spPr>
          <a:xfrm>
            <a:off x="7052904" y="1268582"/>
            <a:ext cx="638207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 стрелкой 188"/>
          <p:cNvCxnSpPr/>
          <p:nvPr/>
        </p:nvCxnSpPr>
        <p:spPr>
          <a:xfrm>
            <a:off x="8244714" y="1288593"/>
            <a:ext cx="638207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 стрелкой 189"/>
          <p:cNvCxnSpPr/>
          <p:nvPr/>
        </p:nvCxnSpPr>
        <p:spPr>
          <a:xfrm flipH="1">
            <a:off x="6913973" y="1045097"/>
            <a:ext cx="849212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 стрелкой 191"/>
          <p:cNvCxnSpPr/>
          <p:nvPr/>
        </p:nvCxnSpPr>
        <p:spPr>
          <a:xfrm flipH="1">
            <a:off x="7985169" y="1034061"/>
            <a:ext cx="849212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5460253" y="2729870"/>
            <a:ext cx="549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маг.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460253" y="3168340"/>
            <a:ext cx="549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маг.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4264747" y="6381328"/>
            <a:ext cx="1452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Главная трасса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0" name="Прямая со стрелкой 199"/>
          <p:cNvCxnSpPr/>
          <p:nvPr/>
        </p:nvCxnSpPr>
        <p:spPr>
          <a:xfrm>
            <a:off x="251520" y="5662265"/>
            <a:ext cx="504056" cy="28701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 стрелкой 205"/>
          <p:cNvCxnSpPr/>
          <p:nvPr/>
        </p:nvCxnSpPr>
        <p:spPr>
          <a:xfrm>
            <a:off x="933256" y="6045195"/>
            <a:ext cx="504056" cy="28701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Прямая со стрелкой 206"/>
          <p:cNvCxnSpPr/>
          <p:nvPr/>
        </p:nvCxnSpPr>
        <p:spPr>
          <a:xfrm>
            <a:off x="1547664" y="6371597"/>
            <a:ext cx="504056" cy="28701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Прямая со стрелкой 207"/>
          <p:cNvCxnSpPr/>
          <p:nvPr/>
        </p:nvCxnSpPr>
        <p:spPr>
          <a:xfrm>
            <a:off x="2247348" y="6684127"/>
            <a:ext cx="672418" cy="28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Прямая со стрелкой 210"/>
          <p:cNvCxnSpPr/>
          <p:nvPr/>
        </p:nvCxnSpPr>
        <p:spPr>
          <a:xfrm>
            <a:off x="3244356" y="6684127"/>
            <a:ext cx="672418" cy="28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Прямая со стрелкой 211"/>
          <p:cNvCxnSpPr/>
          <p:nvPr/>
        </p:nvCxnSpPr>
        <p:spPr>
          <a:xfrm>
            <a:off x="4235791" y="6684412"/>
            <a:ext cx="672418" cy="28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Прямая со стрелкой 212"/>
          <p:cNvCxnSpPr/>
          <p:nvPr/>
        </p:nvCxnSpPr>
        <p:spPr>
          <a:xfrm>
            <a:off x="5221714" y="6684412"/>
            <a:ext cx="672418" cy="28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Прямая со стрелкой 213"/>
          <p:cNvCxnSpPr/>
          <p:nvPr/>
        </p:nvCxnSpPr>
        <p:spPr>
          <a:xfrm>
            <a:off x="6088907" y="6695069"/>
            <a:ext cx="672418" cy="28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 стрелкой 214"/>
          <p:cNvCxnSpPr/>
          <p:nvPr/>
        </p:nvCxnSpPr>
        <p:spPr>
          <a:xfrm>
            <a:off x="7046844" y="6695069"/>
            <a:ext cx="672418" cy="28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Прямая со стрелкой 215"/>
          <p:cNvCxnSpPr/>
          <p:nvPr/>
        </p:nvCxnSpPr>
        <p:spPr>
          <a:xfrm>
            <a:off x="8121401" y="6683842"/>
            <a:ext cx="672418" cy="28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Прямая со стрелкой 216"/>
          <p:cNvCxnSpPr/>
          <p:nvPr/>
        </p:nvCxnSpPr>
        <p:spPr>
          <a:xfrm flipH="1">
            <a:off x="8184247" y="3789040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Прямая со стрелкой 218"/>
          <p:cNvCxnSpPr/>
          <p:nvPr/>
        </p:nvCxnSpPr>
        <p:spPr>
          <a:xfrm flipH="1">
            <a:off x="8166107" y="6332210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Прямая со стрелкой 219"/>
          <p:cNvCxnSpPr/>
          <p:nvPr/>
        </p:nvCxnSpPr>
        <p:spPr>
          <a:xfrm flipH="1">
            <a:off x="7046844" y="6332210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Прямая со стрелкой 220"/>
          <p:cNvCxnSpPr/>
          <p:nvPr/>
        </p:nvCxnSpPr>
        <p:spPr>
          <a:xfrm flipH="1">
            <a:off x="5973476" y="6332210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Прямая со стрелкой 221"/>
          <p:cNvCxnSpPr/>
          <p:nvPr/>
        </p:nvCxnSpPr>
        <p:spPr>
          <a:xfrm flipH="1">
            <a:off x="4572000" y="6332210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Прямая со стрелкой 222"/>
          <p:cNvCxnSpPr/>
          <p:nvPr/>
        </p:nvCxnSpPr>
        <p:spPr>
          <a:xfrm flipH="1">
            <a:off x="3356920" y="6332210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Прямая со стрелкой 223"/>
          <p:cNvCxnSpPr/>
          <p:nvPr/>
        </p:nvCxnSpPr>
        <p:spPr>
          <a:xfrm flipH="1">
            <a:off x="2169896" y="6332210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Прямая со стрелкой 224"/>
          <p:cNvCxnSpPr/>
          <p:nvPr/>
        </p:nvCxnSpPr>
        <p:spPr>
          <a:xfrm flipH="1" flipV="1">
            <a:off x="447738" y="5438373"/>
            <a:ext cx="615676" cy="361057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Прямая со стрелкой 226"/>
          <p:cNvCxnSpPr/>
          <p:nvPr/>
        </p:nvCxnSpPr>
        <p:spPr>
          <a:xfrm flipH="1" flipV="1">
            <a:off x="1261437" y="5876256"/>
            <a:ext cx="574259" cy="312446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Прямоугольник 230"/>
          <p:cNvSpPr/>
          <p:nvPr/>
        </p:nvSpPr>
        <p:spPr>
          <a:xfrm rot="5400000">
            <a:off x="8260294" y="5208519"/>
            <a:ext cx="886445" cy="8992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2" name="Прямая со стрелкой 231"/>
          <p:cNvCxnSpPr/>
          <p:nvPr/>
        </p:nvCxnSpPr>
        <p:spPr>
          <a:xfrm flipH="1">
            <a:off x="6852347" y="3784002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Прямая со стрелкой 232"/>
          <p:cNvCxnSpPr/>
          <p:nvPr/>
        </p:nvCxnSpPr>
        <p:spPr>
          <a:xfrm flipH="1">
            <a:off x="5541669" y="3784002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Прямая со стрелкой 233"/>
          <p:cNvCxnSpPr/>
          <p:nvPr/>
        </p:nvCxnSpPr>
        <p:spPr>
          <a:xfrm flipH="1">
            <a:off x="4342843" y="3784002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Прямая со стрелкой 234"/>
          <p:cNvCxnSpPr/>
          <p:nvPr/>
        </p:nvCxnSpPr>
        <p:spPr>
          <a:xfrm flipH="1">
            <a:off x="2919766" y="3792612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Прямая со стрелкой 235"/>
          <p:cNvCxnSpPr/>
          <p:nvPr/>
        </p:nvCxnSpPr>
        <p:spPr>
          <a:xfrm flipH="1">
            <a:off x="1437312" y="3792612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 стрелкой 236"/>
          <p:cNvCxnSpPr/>
          <p:nvPr/>
        </p:nvCxnSpPr>
        <p:spPr>
          <a:xfrm flipH="1">
            <a:off x="184543" y="3792612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Прямая со стрелкой 237"/>
          <p:cNvCxnSpPr/>
          <p:nvPr/>
        </p:nvCxnSpPr>
        <p:spPr>
          <a:xfrm>
            <a:off x="46828" y="4005064"/>
            <a:ext cx="969734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Прямая со стрелкой 239"/>
          <p:cNvCxnSpPr/>
          <p:nvPr/>
        </p:nvCxnSpPr>
        <p:spPr>
          <a:xfrm>
            <a:off x="1665951" y="4005064"/>
            <a:ext cx="969734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Прямая со стрелкой 240"/>
          <p:cNvCxnSpPr/>
          <p:nvPr/>
        </p:nvCxnSpPr>
        <p:spPr>
          <a:xfrm>
            <a:off x="3216966" y="4005064"/>
            <a:ext cx="969734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Прямая со стрелкой 241"/>
          <p:cNvCxnSpPr/>
          <p:nvPr/>
        </p:nvCxnSpPr>
        <p:spPr>
          <a:xfrm>
            <a:off x="4535996" y="4005064"/>
            <a:ext cx="969734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Прямая со стрелкой 242"/>
          <p:cNvCxnSpPr/>
          <p:nvPr/>
        </p:nvCxnSpPr>
        <p:spPr>
          <a:xfrm>
            <a:off x="5819010" y="4005064"/>
            <a:ext cx="969734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Прямая со стрелкой 243"/>
          <p:cNvCxnSpPr/>
          <p:nvPr/>
        </p:nvCxnSpPr>
        <p:spPr>
          <a:xfrm>
            <a:off x="7234395" y="4011334"/>
            <a:ext cx="969734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Прямая со стрелкой 244"/>
          <p:cNvCxnSpPr/>
          <p:nvPr/>
        </p:nvCxnSpPr>
        <p:spPr>
          <a:xfrm flipV="1">
            <a:off x="2343322" y="5367382"/>
            <a:ext cx="0" cy="677813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Прямая со стрелкой 249"/>
          <p:cNvCxnSpPr/>
          <p:nvPr/>
        </p:nvCxnSpPr>
        <p:spPr>
          <a:xfrm flipV="1">
            <a:off x="2343322" y="4618972"/>
            <a:ext cx="107298" cy="677812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Прямая со стрелкой 252"/>
          <p:cNvCxnSpPr>
            <a:endCxn id="18" idx="2"/>
          </p:cNvCxnSpPr>
          <p:nvPr/>
        </p:nvCxnSpPr>
        <p:spPr>
          <a:xfrm flipV="1">
            <a:off x="2512708" y="4150954"/>
            <a:ext cx="302803" cy="366384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Прямая со стрелкой 258"/>
          <p:cNvCxnSpPr/>
          <p:nvPr/>
        </p:nvCxnSpPr>
        <p:spPr>
          <a:xfrm>
            <a:off x="2555318" y="5438373"/>
            <a:ext cx="0" cy="704522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Прямая со стрелкой 261"/>
          <p:cNvCxnSpPr/>
          <p:nvPr/>
        </p:nvCxnSpPr>
        <p:spPr>
          <a:xfrm flipH="1">
            <a:off x="2538815" y="4618972"/>
            <a:ext cx="96870" cy="70481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Прямая со стрелкой 267"/>
          <p:cNvCxnSpPr/>
          <p:nvPr/>
        </p:nvCxnSpPr>
        <p:spPr>
          <a:xfrm flipH="1">
            <a:off x="2694236" y="4181990"/>
            <a:ext cx="340430" cy="335348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Прямая соединительная линия 273"/>
          <p:cNvCxnSpPr/>
          <p:nvPr/>
        </p:nvCxnSpPr>
        <p:spPr>
          <a:xfrm flipH="1">
            <a:off x="9063118" y="5410037"/>
            <a:ext cx="2861" cy="5978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Прямая соединительная линия 274"/>
          <p:cNvCxnSpPr/>
          <p:nvPr/>
        </p:nvCxnSpPr>
        <p:spPr>
          <a:xfrm>
            <a:off x="8877379" y="5367382"/>
            <a:ext cx="0" cy="3105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Прямая соединительная линия 276"/>
          <p:cNvCxnSpPr/>
          <p:nvPr/>
        </p:nvCxnSpPr>
        <p:spPr>
          <a:xfrm>
            <a:off x="8872597" y="5392783"/>
            <a:ext cx="21927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Прямая соединительная линия 282"/>
          <p:cNvCxnSpPr/>
          <p:nvPr/>
        </p:nvCxnSpPr>
        <p:spPr>
          <a:xfrm>
            <a:off x="8602872" y="6007854"/>
            <a:ext cx="46310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Прямая соединительная линия 287"/>
          <p:cNvCxnSpPr/>
          <p:nvPr/>
        </p:nvCxnSpPr>
        <p:spPr>
          <a:xfrm>
            <a:off x="8578380" y="5662265"/>
            <a:ext cx="0" cy="3314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Прямая соединительная линия 291"/>
          <p:cNvCxnSpPr/>
          <p:nvPr/>
        </p:nvCxnSpPr>
        <p:spPr>
          <a:xfrm>
            <a:off x="8563817" y="5677897"/>
            <a:ext cx="282819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 txBox="1"/>
          <p:nvPr/>
        </p:nvSpPr>
        <p:spPr>
          <a:xfrm>
            <a:off x="8521658" y="5724277"/>
            <a:ext cx="544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СВА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9" name="TextBox 298"/>
          <p:cNvSpPr txBox="1"/>
          <p:nvPr/>
        </p:nvSpPr>
        <p:spPr>
          <a:xfrm rot="19494639">
            <a:off x="7978879" y="5349715"/>
            <a:ext cx="1169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Сорокская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0" name="Прямая соединительная линия 299"/>
          <p:cNvCxnSpPr/>
          <p:nvPr/>
        </p:nvCxnSpPr>
        <p:spPr>
          <a:xfrm>
            <a:off x="8563816" y="4149080"/>
            <a:ext cx="1" cy="10385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Прямая соединительная линия 302"/>
          <p:cNvCxnSpPr/>
          <p:nvPr/>
        </p:nvCxnSpPr>
        <p:spPr>
          <a:xfrm>
            <a:off x="8259908" y="4149080"/>
            <a:ext cx="0" cy="10385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Прямая со стрелкой 303"/>
          <p:cNvCxnSpPr/>
          <p:nvPr/>
        </p:nvCxnSpPr>
        <p:spPr>
          <a:xfrm>
            <a:off x="8478180" y="4434625"/>
            <a:ext cx="0" cy="467484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Прямая со стрелкой 304"/>
          <p:cNvCxnSpPr/>
          <p:nvPr/>
        </p:nvCxnSpPr>
        <p:spPr>
          <a:xfrm flipV="1">
            <a:off x="8324145" y="4318732"/>
            <a:ext cx="0" cy="542472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Прямоугольник 307"/>
          <p:cNvSpPr/>
          <p:nvPr/>
        </p:nvSpPr>
        <p:spPr>
          <a:xfrm rot="5400000">
            <a:off x="6834872" y="5036889"/>
            <a:ext cx="1163386" cy="9457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0" name="Прямоугольник 309"/>
          <p:cNvSpPr/>
          <p:nvPr/>
        </p:nvSpPr>
        <p:spPr>
          <a:xfrm rot="16200000">
            <a:off x="6968491" y="5402300"/>
            <a:ext cx="877530" cy="20843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1" name="Прямоугольник 310"/>
          <p:cNvSpPr/>
          <p:nvPr/>
        </p:nvSpPr>
        <p:spPr>
          <a:xfrm rot="16200000">
            <a:off x="7543846" y="5192247"/>
            <a:ext cx="350832" cy="1428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2" name="Прямая соединительная линия 311"/>
          <p:cNvCxnSpPr/>
          <p:nvPr/>
        </p:nvCxnSpPr>
        <p:spPr>
          <a:xfrm>
            <a:off x="7511474" y="5175383"/>
            <a:ext cx="1363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Прямая соединительная линия 322"/>
          <p:cNvCxnSpPr/>
          <p:nvPr/>
        </p:nvCxnSpPr>
        <p:spPr>
          <a:xfrm>
            <a:off x="7486279" y="5300303"/>
            <a:ext cx="1813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TextBox 323"/>
          <p:cNvSpPr txBox="1"/>
          <p:nvPr/>
        </p:nvSpPr>
        <p:spPr>
          <a:xfrm rot="16200000">
            <a:off x="6552958" y="5275686"/>
            <a:ext cx="1169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Дет.сад</a:t>
            </a:r>
            <a:endParaRPr lang="ru-RU" sz="1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«Улыбка»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6" name="Прямая соединительная линия 325"/>
          <p:cNvCxnSpPr/>
          <p:nvPr/>
        </p:nvCxnSpPr>
        <p:spPr>
          <a:xfrm>
            <a:off x="3010189" y="6080854"/>
            <a:ext cx="7840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Прямая соединительная линия 329"/>
          <p:cNvCxnSpPr/>
          <p:nvPr/>
        </p:nvCxnSpPr>
        <p:spPr>
          <a:xfrm>
            <a:off x="3010189" y="5117722"/>
            <a:ext cx="1332654" cy="14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Прямая соединительная линия 330"/>
          <p:cNvCxnSpPr/>
          <p:nvPr/>
        </p:nvCxnSpPr>
        <p:spPr>
          <a:xfrm>
            <a:off x="3010189" y="5117722"/>
            <a:ext cx="0" cy="9737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Прямая соединительная линия 338"/>
          <p:cNvCxnSpPr/>
          <p:nvPr/>
        </p:nvCxnSpPr>
        <p:spPr>
          <a:xfrm>
            <a:off x="3780492" y="5467790"/>
            <a:ext cx="1" cy="6335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Прямая соединительная линия 340"/>
          <p:cNvCxnSpPr/>
          <p:nvPr/>
        </p:nvCxnSpPr>
        <p:spPr>
          <a:xfrm>
            <a:off x="3777916" y="5482190"/>
            <a:ext cx="562351" cy="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Прямая соединительная линия 343"/>
          <p:cNvCxnSpPr/>
          <p:nvPr/>
        </p:nvCxnSpPr>
        <p:spPr>
          <a:xfrm>
            <a:off x="4331891" y="5119149"/>
            <a:ext cx="0" cy="3873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Прямоугольник 351"/>
          <p:cNvSpPr/>
          <p:nvPr/>
        </p:nvSpPr>
        <p:spPr>
          <a:xfrm>
            <a:off x="3098360" y="5537264"/>
            <a:ext cx="614542" cy="3255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3" name="TextBox 352"/>
          <p:cNvSpPr txBox="1"/>
          <p:nvPr/>
        </p:nvSpPr>
        <p:spPr>
          <a:xfrm>
            <a:off x="2905397" y="5701026"/>
            <a:ext cx="9416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«Сойотское»</a:t>
            </a:r>
            <a:endParaRPr lang="ru-RU" sz="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" name="Прямоугольник 353"/>
          <p:cNvSpPr/>
          <p:nvPr/>
        </p:nvSpPr>
        <p:spPr>
          <a:xfrm>
            <a:off x="3712902" y="4426752"/>
            <a:ext cx="424893" cy="2986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5" name="Прямоугольник 354"/>
          <p:cNvSpPr/>
          <p:nvPr/>
        </p:nvSpPr>
        <p:spPr>
          <a:xfrm>
            <a:off x="4507919" y="4414498"/>
            <a:ext cx="366878" cy="2070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6" name="Прямоугольник 355"/>
          <p:cNvSpPr/>
          <p:nvPr/>
        </p:nvSpPr>
        <p:spPr>
          <a:xfrm>
            <a:off x="5487025" y="4311514"/>
            <a:ext cx="407107" cy="3566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7" name="Прямоугольник 356"/>
          <p:cNvSpPr/>
          <p:nvPr/>
        </p:nvSpPr>
        <p:spPr>
          <a:xfrm>
            <a:off x="6310387" y="4448352"/>
            <a:ext cx="442961" cy="2521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8" name="Прямоугольник 357"/>
          <p:cNvSpPr/>
          <p:nvPr/>
        </p:nvSpPr>
        <p:spPr>
          <a:xfrm>
            <a:off x="6943690" y="4452767"/>
            <a:ext cx="439363" cy="255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0" name="Прямоугольник 359"/>
          <p:cNvSpPr/>
          <p:nvPr/>
        </p:nvSpPr>
        <p:spPr>
          <a:xfrm>
            <a:off x="5392233" y="4898859"/>
            <a:ext cx="325030" cy="25429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1" name="Восьмиугольник 360"/>
          <p:cNvSpPr/>
          <p:nvPr/>
        </p:nvSpPr>
        <p:spPr>
          <a:xfrm>
            <a:off x="7889441" y="4262009"/>
            <a:ext cx="231960" cy="232162"/>
          </a:xfrm>
          <a:prstGeom prst="octag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2" name="Прямоугольник 361"/>
          <p:cNvSpPr/>
          <p:nvPr/>
        </p:nvSpPr>
        <p:spPr>
          <a:xfrm>
            <a:off x="7705691" y="4334146"/>
            <a:ext cx="187551" cy="825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3" name="Прямоугольник 362"/>
          <p:cNvSpPr/>
          <p:nvPr/>
        </p:nvSpPr>
        <p:spPr>
          <a:xfrm>
            <a:off x="4953631" y="4859273"/>
            <a:ext cx="289407" cy="2632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5" name="Прямоугольник 364"/>
          <p:cNvSpPr/>
          <p:nvPr/>
        </p:nvSpPr>
        <p:spPr>
          <a:xfrm>
            <a:off x="4941494" y="5206734"/>
            <a:ext cx="280220" cy="20330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6" name="TextBox 365"/>
          <p:cNvSpPr txBox="1"/>
          <p:nvPr/>
        </p:nvSpPr>
        <p:spPr>
          <a:xfrm>
            <a:off x="4860223" y="5221569"/>
            <a:ext cx="4728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инт</a:t>
            </a: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" name="TextBox 367"/>
          <p:cNvSpPr txBox="1"/>
          <p:nvPr/>
        </p:nvSpPr>
        <p:spPr>
          <a:xfrm>
            <a:off x="4860223" y="4795983"/>
            <a:ext cx="490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мед.изол</a:t>
            </a: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" name="TextBox 368"/>
          <p:cNvSpPr txBox="1"/>
          <p:nvPr/>
        </p:nvSpPr>
        <p:spPr>
          <a:xfrm>
            <a:off x="5320677" y="4872928"/>
            <a:ext cx="478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стол.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0" name="Прямоугольник 369"/>
          <p:cNvSpPr/>
          <p:nvPr/>
        </p:nvSpPr>
        <p:spPr>
          <a:xfrm>
            <a:off x="5430927" y="5206734"/>
            <a:ext cx="280220" cy="20330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1" name="TextBox 370"/>
          <p:cNvSpPr txBox="1"/>
          <p:nvPr/>
        </p:nvSpPr>
        <p:spPr>
          <a:xfrm>
            <a:off x="5349656" y="5221569"/>
            <a:ext cx="4728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инт</a:t>
            </a: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5" name="Прямая соединительная линия 374"/>
          <p:cNvCxnSpPr/>
          <p:nvPr/>
        </p:nvCxnSpPr>
        <p:spPr>
          <a:xfrm>
            <a:off x="4681228" y="5596588"/>
            <a:ext cx="2812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Прямая соединительная линия 375"/>
          <p:cNvCxnSpPr/>
          <p:nvPr/>
        </p:nvCxnSpPr>
        <p:spPr>
          <a:xfrm>
            <a:off x="4709721" y="5589240"/>
            <a:ext cx="0" cy="4432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Прямая соединительная линия 378"/>
          <p:cNvCxnSpPr/>
          <p:nvPr/>
        </p:nvCxnSpPr>
        <p:spPr>
          <a:xfrm flipH="1">
            <a:off x="4941494" y="5589240"/>
            <a:ext cx="2" cy="12334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Прямая соединительная линия 381"/>
          <p:cNvCxnSpPr/>
          <p:nvPr/>
        </p:nvCxnSpPr>
        <p:spPr>
          <a:xfrm>
            <a:off x="4958436" y="5876256"/>
            <a:ext cx="1" cy="1689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Прямая соединительная линия 389"/>
          <p:cNvCxnSpPr/>
          <p:nvPr/>
        </p:nvCxnSpPr>
        <p:spPr>
          <a:xfrm>
            <a:off x="4709721" y="6032479"/>
            <a:ext cx="24871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Прямая соединительная линия 397"/>
          <p:cNvCxnSpPr/>
          <p:nvPr/>
        </p:nvCxnSpPr>
        <p:spPr>
          <a:xfrm>
            <a:off x="4941496" y="5862777"/>
            <a:ext cx="24871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Прямая соединительная линия 398"/>
          <p:cNvCxnSpPr/>
          <p:nvPr/>
        </p:nvCxnSpPr>
        <p:spPr>
          <a:xfrm>
            <a:off x="4953631" y="5712583"/>
            <a:ext cx="24871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Прямая соединительная линия 399"/>
          <p:cNvCxnSpPr/>
          <p:nvPr/>
        </p:nvCxnSpPr>
        <p:spPr>
          <a:xfrm>
            <a:off x="5183319" y="5876255"/>
            <a:ext cx="1" cy="1689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Прямая соединительная линия 400"/>
          <p:cNvCxnSpPr/>
          <p:nvPr/>
        </p:nvCxnSpPr>
        <p:spPr>
          <a:xfrm>
            <a:off x="5183318" y="5549237"/>
            <a:ext cx="1" cy="1689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Прямая соединительная линия 401"/>
          <p:cNvCxnSpPr/>
          <p:nvPr/>
        </p:nvCxnSpPr>
        <p:spPr>
          <a:xfrm>
            <a:off x="5170033" y="6044753"/>
            <a:ext cx="918874" cy="44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Прямая соединительная линия 427"/>
          <p:cNvCxnSpPr/>
          <p:nvPr/>
        </p:nvCxnSpPr>
        <p:spPr>
          <a:xfrm>
            <a:off x="5197571" y="5553603"/>
            <a:ext cx="122754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Прямая соединительная линия 435"/>
          <p:cNvCxnSpPr/>
          <p:nvPr/>
        </p:nvCxnSpPr>
        <p:spPr>
          <a:xfrm>
            <a:off x="6088907" y="6045195"/>
            <a:ext cx="0" cy="12010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Прямая соединительная линия 436"/>
          <p:cNvCxnSpPr/>
          <p:nvPr/>
        </p:nvCxnSpPr>
        <p:spPr>
          <a:xfrm>
            <a:off x="6088907" y="6188702"/>
            <a:ext cx="5713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Прямая соединительная линия 440"/>
          <p:cNvCxnSpPr/>
          <p:nvPr/>
        </p:nvCxnSpPr>
        <p:spPr>
          <a:xfrm>
            <a:off x="6425116" y="5543476"/>
            <a:ext cx="0" cy="4502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Прямая соединительная линия 447"/>
          <p:cNvCxnSpPr/>
          <p:nvPr/>
        </p:nvCxnSpPr>
        <p:spPr>
          <a:xfrm flipH="1">
            <a:off x="6192181" y="5993711"/>
            <a:ext cx="23293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Прямая соединительная линия 450"/>
          <p:cNvCxnSpPr/>
          <p:nvPr/>
        </p:nvCxnSpPr>
        <p:spPr>
          <a:xfrm>
            <a:off x="6192181" y="6007854"/>
            <a:ext cx="0" cy="8360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Прямая соединительная линия 451"/>
          <p:cNvCxnSpPr/>
          <p:nvPr/>
        </p:nvCxnSpPr>
        <p:spPr>
          <a:xfrm>
            <a:off x="6192181" y="6091457"/>
            <a:ext cx="46805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Прямая соединительная линия 455"/>
          <p:cNvCxnSpPr/>
          <p:nvPr/>
        </p:nvCxnSpPr>
        <p:spPr>
          <a:xfrm>
            <a:off x="6660232" y="6101380"/>
            <a:ext cx="0" cy="873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2" name="TextBox 471"/>
          <p:cNvSpPr txBox="1"/>
          <p:nvPr/>
        </p:nvSpPr>
        <p:spPr>
          <a:xfrm>
            <a:off x="5462690" y="4393174"/>
            <a:ext cx="478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клуб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3" name="TextBox 472"/>
          <p:cNvSpPr txBox="1"/>
          <p:nvPr/>
        </p:nvSpPr>
        <p:spPr>
          <a:xfrm>
            <a:off x="6265245" y="4452327"/>
            <a:ext cx="549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маг.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4" name="TextBox 473"/>
          <p:cNvSpPr txBox="1"/>
          <p:nvPr/>
        </p:nvSpPr>
        <p:spPr>
          <a:xfrm>
            <a:off x="4441911" y="4379517"/>
            <a:ext cx="549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маг.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5" name="TextBox 474"/>
          <p:cNvSpPr txBox="1"/>
          <p:nvPr/>
        </p:nvSpPr>
        <p:spPr>
          <a:xfrm>
            <a:off x="3635439" y="4432527"/>
            <a:ext cx="549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маг.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6" name="TextBox 475"/>
          <p:cNvSpPr txBox="1"/>
          <p:nvPr/>
        </p:nvSpPr>
        <p:spPr>
          <a:xfrm>
            <a:off x="6809698" y="4448352"/>
            <a:ext cx="6980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борц.зал</a:t>
            </a:r>
            <a:endParaRPr lang="ru-RU" sz="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7" name="TextBox 476"/>
          <p:cNvSpPr txBox="1"/>
          <p:nvPr/>
        </p:nvSpPr>
        <p:spPr>
          <a:xfrm>
            <a:off x="7763185" y="4233415"/>
            <a:ext cx="4777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юрта</a:t>
            </a:r>
            <a:endParaRPr lang="ru-RU" sz="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9" name="Прямая со стрелкой 478"/>
          <p:cNvCxnSpPr/>
          <p:nvPr/>
        </p:nvCxnSpPr>
        <p:spPr>
          <a:xfrm>
            <a:off x="4177993" y="3629251"/>
            <a:ext cx="8707" cy="521703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Прямая со стрелкой 479"/>
          <p:cNvCxnSpPr/>
          <p:nvPr/>
        </p:nvCxnSpPr>
        <p:spPr>
          <a:xfrm>
            <a:off x="6541570" y="3629251"/>
            <a:ext cx="8707" cy="521703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Прямая со стрелкой 480"/>
          <p:cNvCxnSpPr/>
          <p:nvPr/>
        </p:nvCxnSpPr>
        <p:spPr>
          <a:xfrm>
            <a:off x="8039772" y="3645024"/>
            <a:ext cx="8707" cy="521703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Прямая со стрелкой 488"/>
          <p:cNvCxnSpPr/>
          <p:nvPr/>
        </p:nvCxnSpPr>
        <p:spPr>
          <a:xfrm>
            <a:off x="4186700" y="4262009"/>
            <a:ext cx="2353092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Прямая со стрелкой 492"/>
          <p:cNvCxnSpPr/>
          <p:nvPr/>
        </p:nvCxnSpPr>
        <p:spPr>
          <a:xfrm flipH="1">
            <a:off x="6550277" y="3519148"/>
            <a:ext cx="496567" cy="0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TextBox 497"/>
          <p:cNvSpPr txBox="1"/>
          <p:nvPr/>
        </p:nvSpPr>
        <p:spPr>
          <a:xfrm rot="16200000">
            <a:off x="4216485" y="1732099"/>
            <a:ext cx="14525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пер.Ключевой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9" name="Прямая со стрелкой 498"/>
          <p:cNvCxnSpPr/>
          <p:nvPr/>
        </p:nvCxnSpPr>
        <p:spPr>
          <a:xfrm flipH="1">
            <a:off x="4396941" y="3519148"/>
            <a:ext cx="496567" cy="0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049" y="3400085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792" y="4137452"/>
            <a:ext cx="235149" cy="242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734" y="3457058"/>
            <a:ext cx="185545" cy="145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309" y="3445113"/>
            <a:ext cx="229378" cy="21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29859" y="3375142"/>
            <a:ext cx="248190" cy="222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892" y="4181990"/>
            <a:ext cx="207764" cy="20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9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489" y="3415178"/>
            <a:ext cx="207764" cy="20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0" name="TextBox 509"/>
          <p:cNvSpPr txBox="1"/>
          <p:nvPr/>
        </p:nvSpPr>
        <p:spPr>
          <a:xfrm>
            <a:off x="5112187" y="5570814"/>
            <a:ext cx="1332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ГБОУ «ССШИСОО»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" name="TextBox 511"/>
          <p:cNvSpPr txBox="1"/>
          <p:nvPr/>
        </p:nvSpPr>
        <p:spPr>
          <a:xfrm>
            <a:off x="2893490" y="5550440"/>
            <a:ext cx="9416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АМО СП</a:t>
            </a:r>
            <a:endParaRPr lang="ru-RU" sz="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729" y="3417684"/>
            <a:ext cx="229378" cy="21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179707" y="2536291"/>
            <a:ext cx="179926" cy="141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043299" y="4160443"/>
            <a:ext cx="179926" cy="141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9" name="Прямая со стрелкой 238"/>
          <p:cNvCxnSpPr/>
          <p:nvPr/>
        </p:nvCxnSpPr>
        <p:spPr>
          <a:xfrm flipH="1" flipV="1">
            <a:off x="1415082" y="3233963"/>
            <a:ext cx="461666" cy="320826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Прямая со стрелкой 245"/>
          <p:cNvCxnSpPr/>
          <p:nvPr/>
        </p:nvCxnSpPr>
        <p:spPr>
          <a:xfrm flipH="1" flipV="1">
            <a:off x="447738" y="2785507"/>
            <a:ext cx="569748" cy="265189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Прямая со стрелкой 246"/>
          <p:cNvCxnSpPr/>
          <p:nvPr/>
        </p:nvCxnSpPr>
        <p:spPr>
          <a:xfrm>
            <a:off x="93680" y="2421460"/>
            <a:ext cx="969734" cy="434778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Прямая со стрелкой 247"/>
          <p:cNvCxnSpPr/>
          <p:nvPr/>
        </p:nvCxnSpPr>
        <p:spPr>
          <a:xfrm>
            <a:off x="1261437" y="2949225"/>
            <a:ext cx="889381" cy="580726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44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38386" y="1441938"/>
            <a:ext cx="114300" cy="1148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836379" y="3477205"/>
            <a:ext cx="114300" cy="1565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79512" y="1514500"/>
            <a:ext cx="0" cy="24035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06813" y="1527076"/>
            <a:ext cx="0" cy="20459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95536" y="3581626"/>
            <a:ext cx="47673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162922" y="1459507"/>
            <a:ext cx="0" cy="21305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275856" y="3918031"/>
            <a:ext cx="223224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122362" y="1459507"/>
            <a:ext cx="114300" cy="84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79512" y="3918031"/>
            <a:ext cx="23042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162922" y="1472208"/>
            <a:ext cx="23042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508104" y="1772816"/>
            <a:ext cx="0" cy="21452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5508104" y="1785071"/>
            <a:ext cx="1728192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7467178" y="1441938"/>
            <a:ext cx="0" cy="20049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1035" idx="2"/>
          </p:cNvCxnSpPr>
          <p:nvPr/>
        </p:nvCxnSpPr>
        <p:spPr>
          <a:xfrm flipH="1">
            <a:off x="7467178" y="3446935"/>
            <a:ext cx="135907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Овал 1034"/>
          <p:cNvSpPr/>
          <p:nvPr/>
        </p:nvSpPr>
        <p:spPr>
          <a:xfrm>
            <a:off x="8826252" y="3364215"/>
            <a:ext cx="114300" cy="1654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V="1">
            <a:off x="7236296" y="1772817"/>
            <a:ext cx="0" cy="21452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7236296" y="3918031"/>
            <a:ext cx="17042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" name="TextBox 1040"/>
          <p:cNvSpPr txBox="1"/>
          <p:nvPr/>
        </p:nvSpPr>
        <p:spPr>
          <a:xfrm rot="5400000">
            <a:off x="-134536" y="741242"/>
            <a:ext cx="13667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Боксонская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начальная </a:t>
            </a:r>
          </a:p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школа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4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697" y="4005065"/>
            <a:ext cx="480052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TextBox 55"/>
          <p:cNvSpPr txBox="1"/>
          <p:nvPr/>
        </p:nvSpPr>
        <p:spPr>
          <a:xfrm rot="5400000">
            <a:off x="1778660" y="4319609"/>
            <a:ext cx="23440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ГБОУ</a:t>
            </a:r>
          </a:p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Сорокская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сойотская</a:t>
            </a:r>
          </a:p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школа-интернат СОО»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 rot="5400000">
            <a:off x="3965208" y="226068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МАОУ</a:t>
            </a:r>
          </a:p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Орликская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3" name="Овал 1042"/>
          <p:cNvSpPr/>
          <p:nvPr/>
        </p:nvSpPr>
        <p:spPr>
          <a:xfrm>
            <a:off x="6224470" y="1396342"/>
            <a:ext cx="90580" cy="1477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5288366" y="936287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МАОУ</a:t>
            </a:r>
          </a:p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«Саянская СОШ»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 rot="5400000">
            <a:off x="7079806" y="4609547"/>
            <a:ext cx="21338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МАОУ</a:t>
            </a:r>
          </a:p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Бурунгольская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СОШ» им. 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С.Г.Дугарова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Блок-схема: решение 1"/>
          <p:cNvSpPr/>
          <p:nvPr/>
        </p:nvSpPr>
        <p:spPr>
          <a:xfrm>
            <a:off x="5724128" y="2060849"/>
            <a:ext cx="288032" cy="383588"/>
          </a:xfrm>
          <a:prstGeom prst="flowChartDecis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решение 26"/>
          <p:cNvSpPr/>
          <p:nvPr/>
        </p:nvSpPr>
        <p:spPr>
          <a:xfrm>
            <a:off x="4757296" y="1310005"/>
            <a:ext cx="288032" cy="383588"/>
          </a:xfrm>
          <a:prstGeom prst="flowChartDecis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решение 27"/>
          <p:cNvSpPr/>
          <p:nvPr/>
        </p:nvSpPr>
        <p:spPr>
          <a:xfrm>
            <a:off x="502933" y="1716164"/>
            <a:ext cx="288032" cy="383588"/>
          </a:xfrm>
          <a:prstGeom prst="flowChartDecis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решение 28"/>
          <p:cNvSpPr/>
          <p:nvPr/>
        </p:nvSpPr>
        <p:spPr>
          <a:xfrm>
            <a:off x="8372031" y="4005102"/>
            <a:ext cx="288032" cy="383588"/>
          </a:xfrm>
          <a:prstGeom prst="flowChartDecis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364" y="4017044"/>
            <a:ext cx="2317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275" y="2056070"/>
            <a:ext cx="2317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5649" y="4126979"/>
            <a:ext cx="2317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0" y="2175132"/>
            <a:ext cx="2317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930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961067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19672" y="886799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знак  «Пешеходный переход»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6978" y="1945852"/>
            <a:ext cx="1010078" cy="907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9672" y="2173497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знак  «Внимание дети»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12" y="3084054"/>
            <a:ext cx="1032832" cy="1033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19672" y="3335736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знак  «Ограничение скорости»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65104"/>
            <a:ext cx="972398" cy="764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98861" y="4593230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знак  «Уступи дорогу»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4908083" y="849428"/>
            <a:ext cx="878871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101236" y="1070490"/>
            <a:ext cx="969734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28184" y="762713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направление движения автотранспорта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994138" y="1700808"/>
            <a:ext cx="1032069" cy="0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07640" y="1484784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направление движения детей в школу и из школы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4457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131</Words>
  <Application>Microsoft Office PowerPoint</Application>
  <PresentationFormat>Экран (4:3)</PresentationFormat>
  <Paragraphs>44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30</cp:revision>
  <dcterms:created xsi:type="dcterms:W3CDTF">2018-09-12T07:21:06Z</dcterms:created>
  <dcterms:modified xsi:type="dcterms:W3CDTF">2018-09-14T03:53:39Z</dcterms:modified>
</cp:coreProperties>
</file>